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5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31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7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0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1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5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2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3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6B2C1-3F8C-471E-95DD-4B185969326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B3D43-97D0-463D-BE58-7D9C01B24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07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36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22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59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RePack by Diakov</dc:creator>
  <cp:lastModifiedBy>RePack by Diakov</cp:lastModifiedBy>
  <cp:revision>1</cp:revision>
  <dcterms:created xsi:type="dcterms:W3CDTF">2022-09-30T09:40:35Z</dcterms:created>
  <dcterms:modified xsi:type="dcterms:W3CDTF">2022-09-30T09:43:10Z</dcterms:modified>
</cp:coreProperties>
</file>